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619B9-B763-D0D0-ADA9-7CA5AC098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4D281E-F6E0-6556-78A4-B12478016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5AEAD-3E90-5148-7238-027F06DD7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EA1998-AB43-991E-12FA-A0CC392F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9A0716-6128-31EE-E995-FE2FC709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9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2F585-2467-BA6B-957D-5D5B3D11C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ACCB62-DF67-1925-DE12-35A74DC2A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82060-4A65-99CD-F3F9-119DE587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664E4-ABD5-3F02-F4C2-86B024661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F138C-11BA-ECF3-721E-11E014A3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3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EB01FA-644E-0966-7441-3AC0468618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ACDC29-7364-D317-D410-755D78F01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83480-ADB0-9C83-5252-D1A92D456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12906-7875-8EFA-31FD-41E1DB748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222A7-A773-9D1D-47B1-9801D785A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8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88B25-A7C9-F738-F68D-5AE5D678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7575B-36E9-6D72-232F-D93A73410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75CA6-9691-E7D9-2DDF-8485443D6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18E2A7-BC28-C495-F4F5-30365450D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E6BB3-629C-1112-E123-E54746BA2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753A7-1965-31A7-2E64-DFF72C7D8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F5F2C-6AB6-B546-C647-D9D9F8829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EF1A3-147F-BE11-35BE-D2CB35944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0541F-157C-B71A-E376-CF3735B27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17349-8666-3461-31DB-B61025638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80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CFB82-1F16-9906-D744-572AF9C8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D51A3-B5BA-DD37-1E6B-C2D66D453C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AA07D-715C-449F-AE25-E3C2E6756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FA768-4DBD-0066-21A4-C0CF30B20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7C867F-784F-CC40-5730-F30548FB2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20BD4B-080B-762D-5441-02F89D4C9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7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E9140-79C6-1156-F991-D83EF9BED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8A23F-AE5A-C348-1072-B4E1BC30C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600D82-319A-2413-590A-0B4481F42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79707F-8323-BBB6-A6E9-383CB41E43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23D974-70F4-D90D-54BF-BC4CA862E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343EB-A084-7968-D0D3-ECD537F3C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5AEB2E-4CBC-7D82-FC48-48854280D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988D82-733E-0683-AAC9-FA351C4B6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6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81EE4-030A-6C4D-9CFF-8925AEFE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38E7B-30B6-05D8-BA6C-40AF116B6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0BD86A-3735-2031-24AA-AC7CF415B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D92F4B-66E8-8B32-228B-E479478AF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41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097149-CFC9-C754-5672-9C6DEDFC4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F7FB80-7C16-18A3-1953-106172E5B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FB969-6FEE-E169-99D9-B69F8CDB7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6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ED9D7-D1D8-F6A5-9DA2-581BBA11C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9DBA1-B870-83BF-707C-976B3465F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00D3E-DDAE-C321-749C-9DB7237C85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AC74C3-1CAC-B866-B213-14D5B6093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6C8924-95EC-00C7-1C67-49D8EDD5B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D503F8-DE1F-604B-2A31-FB8086B3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7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4275E-8494-9AC7-5DD6-22D7B73B4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9ED8F9-2E63-A6E0-AEAE-AA6C668F3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1881B-38EB-C0B5-D8A8-A0A63F0AED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4A9A87-E987-A461-2791-81F37530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4EB48-CA50-C6A4-2C0C-66A4591A6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FD5A0-57CB-F09A-91F6-87F281CED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3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BA6AB1-561D-DA8F-6D2B-0030C4604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3419C-41B9-F2DB-2F22-C8FE53EFDA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E5217-B531-5CDA-4AC6-FA5A9B0BB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9621CB-50CD-5C47-8F26-8DA1309F88FF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39D85-FA25-4CF1-A763-B470217BBE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C6F7A-792C-733D-9289-032838F31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EEF21-567B-1C45-B3D8-0C14ECEC9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9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596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784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886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2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287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8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453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184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724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199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40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5652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847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705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916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439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851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078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2569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390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3228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813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03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3093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6111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1365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692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449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068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9493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295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11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867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057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500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85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259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10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Fortson-Williams</dc:creator>
  <cp:lastModifiedBy>Ozias  Williams</cp:lastModifiedBy>
  <cp:revision>2</cp:revision>
  <dcterms:created xsi:type="dcterms:W3CDTF">2025-02-16T17:50:50Z</dcterms:created>
  <dcterms:modified xsi:type="dcterms:W3CDTF">2025-07-30T22:12:18Z</dcterms:modified>
</cp:coreProperties>
</file>